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yk ." initials="E." lastIdx="1" clrIdx="0">
    <p:extLst>
      <p:ext uri="{19B8F6BF-5375-455C-9EA6-DF929625EA0E}">
        <p15:presenceInfo xmlns:p15="http://schemas.microsoft.com/office/powerpoint/2012/main" userId="56f1ee612ed543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31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B6CCD-72C2-4500-B5BC-5DAC052EDA2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6EC63-2D48-48D9-A15F-C921292CBC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95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6EC63-2D48-48D9-A15F-C921292CBCE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13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04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5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45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02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48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203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56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46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01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62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77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4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2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9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52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55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1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899D291-E83B-47F0-8525-5BF58020B016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CAF7E72-6BF7-4515-98BB-B28866B0CF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357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Moje hobby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Eryk Piotrowicz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5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Moimi najchętniej uprawianymi hobby są:</a:t>
            </a:r>
            <a:endParaRPr lang="pl-PL" dirty="0"/>
          </a:p>
        </p:txBody>
      </p:sp>
      <p:pic>
        <p:nvPicPr>
          <p:cNvPr id="1026" name="Picture 2" descr="Znalezione obrazy dla zapytania many games wallpaper">
            <a:hlinkClick r:id="rId2" action="ppaction://hlinksldjump" highlightClick="1"/>
            <a:hlinkHover r:id="" action="ppaction://noaction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97" y="2222748"/>
            <a:ext cx="4323060" cy="39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waveboard">
            <a:hlinkClick r:id="rId4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17" y="2252917"/>
            <a:ext cx="4272158" cy="39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583236" y="1636376"/>
            <a:ext cx="429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Jazda na </a:t>
            </a:r>
            <a:r>
              <a:rPr lang="pl-PL" dirty="0" err="1" smtClean="0"/>
              <a:t>waveboardzie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45860" y="1636376"/>
            <a:ext cx="407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Granie w gry komputerowe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317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</a:t>
            </a:r>
            <a:r>
              <a:rPr lang="pl-PL" dirty="0" err="1" smtClean="0"/>
              <a:t>waveboard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pl-PL" b="1" dirty="0" err="1">
                <a:effectLst/>
              </a:rPr>
              <a:t>Waveboard</a:t>
            </a:r>
            <a:r>
              <a:rPr lang="pl-PL" dirty="0">
                <a:effectLst/>
              </a:rPr>
              <a:t>, </a:t>
            </a:r>
            <a:r>
              <a:rPr lang="pl-PL" b="1" dirty="0" err="1">
                <a:effectLst/>
              </a:rPr>
              <a:t>casterboard</a:t>
            </a:r>
            <a:r>
              <a:rPr lang="pl-PL" dirty="0">
                <a:effectLst/>
              </a:rPr>
              <a:t> – inny rodzaj deskorolki, która różni się przede wszystkim tym, że posiada dwa kółka obracające się o 360 stopni oraz nietypowy kształt. </a:t>
            </a:r>
            <a:r>
              <a:rPr lang="pl-PL" dirty="0" err="1">
                <a:effectLst/>
              </a:rPr>
              <a:t>Waveboard</a:t>
            </a:r>
            <a:r>
              <a:rPr lang="pl-PL" dirty="0">
                <a:effectLst/>
              </a:rPr>
              <a:t> jest mniej powszechną formą deskorolki. </a:t>
            </a:r>
            <a:r>
              <a:rPr lang="pl-PL" dirty="0" err="1">
                <a:effectLst/>
              </a:rPr>
              <a:t>Waveboard</a:t>
            </a:r>
            <a:r>
              <a:rPr lang="pl-PL" dirty="0">
                <a:effectLst/>
              </a:rPr>
              <a:t> jest dyscypliną europejską. Jest to </a:t>
            </a:r>
            <a:r>
              <a:rPr lang="pl-PL" dirty="0" err="1">
                <a:effectLst/>
              </a:rPr>
              <a:t>streetsurfing</a:t>
            </a:r>
            <a:r>
              <a:rPr lang="pl-PL" dirty="0">
                <a:effectLst/>
              </a:rPr>
              <a:t>, czyli surfowanie po ulicy. Jazda na niej wymaga ruchów mięśni nóg i bioder.</a:t>
            </a:r>
            <a:endParaRPr lang="pl-PL" dirty="0"/>
          </a:p>
        </p:txBody>
      </p:sp>
      <p:pic>
        <p:nvPicPr>
          <p:cNvPr id="2050" name="Picture 2" descr="https://upload.wikimedia.org/wikipedia/commons/thumb/7/71/Werne-199-Skaten.JPG/800px-Werne-199-Ska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3849" y="1753852"/>
            <a:ext cx="3044825" cy="617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Moje ulubione gry komputerowe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Wiedźmin 3</a:t>
            </a:r>
          </a:p>
          <a:p>
            <a:r>
              <a:rPr lang="pl-PL" dirty="0" smtClean="0"/>
              <a:t>CSGO</a:t>
            </a:r>
          </a:p>
          <a:p>
            <a:r>
              <a:rPr lang="pl-PL" dirty="0" smtClean="0"/>
              <a:t>GTAV</a:t>
            </a:r>
            <a:endParaRPr lang="pl-PL" dirty="0"/>
          </a:p>
        </p:txBody>
      </p:sp>
      <p:pic>
        <p:nvPicPr>
          <p:cNvPr id="3076" name="Picture 4" descr="Znalezione obrazy dla zapytania cs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15" y="1732449"/>
            <a:ext cx="7018594" cy="39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nalezione obrazy dla zapytania witcher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67" y="1693618"/>
            <a:ext cx="7075442" cy="39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nalezione obrazy dla zapytania gta 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15" y="1732449"/>
            <a:ext cx="7141300" cy="39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CA7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CA7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CA7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CA7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 za uwagę!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emny błękit">
  <a:themeElements>
    <a:clrScheme name="Ciemny błękit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Ciemny błękit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mny błęki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TM04033929[[fn=Ciemny błękit]]</Template>
  <TotalTime>59</TotalTime>
  <Words>36</Words>
  <Application>Microsoft Office PowerPoint</Application>
  <PresentationFormat>Panoramiczny</PresentationFormat>
  <Paragraphs>13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Calisto MT</vt:lpstr>
      <vt:lpstr>Trebuchet MS</vt:lpstr>
      <vt:lpstr>Wingdings 2</vt:lpstr>
      <vt:lpstr>Ciemny błękit</vt:lpstr>
      <vt:lpstr>Moje hobby</vt:lpstr>
      <vt:lpstr>Moimi najchętniej uprawianymi hobby są:</vt:lpstr>
      <vt:lpstr>Czym jest waveboard?</vt:lpstr>
      <vt:lpstr>Moje ulubione gry komputerowe</vt:lpstr>
      <vt:lpstr>Dziękuje za uwagę!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hobby</dc:title>
  <dc:creator>Eryk .</dc:creator>
  <cp:lastModifiedBy>Eryk .</cp:lastModifiedBy>
  <cp:revision>7</cp:revision>
  <dcterms:created xsi:type="dcterms:W3CDTF">2016-12-14T20:34:39Z</dcterms:created>
  <dcterms:modified xsi:type="dcterms:W3CDTF">2016-12-14T21:33:40Z</dcterms:modified>
</cp:coreProperties>
</file>