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7" autoAdjust="0"/>
    <p:restoredTop sz="86443" autoAdjust="0"/>
  </p:normalViewPr>
  <p:slideViewPr>
    <p:cSldViewPr snapToGrid="0">
      <p:cViewPr varScale="1">
        <p:scale>
          <a:sx n="46" d="100"/>
          <a:sy n="46" d="100"/>
        </p:scale>
        <p:origin x="60" y="123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388176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179789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129160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672025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129797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299389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763105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637040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1211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391958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330024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0166C-241B-40D2-A679-34EE42C193E1}" type="datetimeFigureOut">
              <a:rPr lang="pl-PL" smtClean="0"/>
              <a:t>2016-11-17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72CD3D-037A-4F33-92B0-96FEA436C03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09673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 smtClean="0"/>
              <a:t>Prezentacja</a:t>
            </a:r>
            <a:endParaRPr lang="pl-PL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lvl="0"/>
            <a:r>
              <a:rPr lang="pl-PL" dirty="0" smtClean="0"/>
              <a:t>Nauka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906307650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Panoramiczny</PresentationFormat>
  <Paragraphs>2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</vt:lpstr>
    </vt:vector>
  </TitlesOfParts>
  <Company>Edukacja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</dc:title>
  <dc:creator>uczen</dc:creator>
  <cp:lastModifiedBy>uczen</cp:lastModifiedBy>
  <cp:revision>1</cp:revision>
  <dcterms:created xsi:type="dcterms:W3CDTF">2016-11-17T07:13:24Z</dcterms:created>
  <dcterms:modified xsi:type="dcterms:W3CDTF">2016-11-17T07:13:42Z</dcterms:modified>
</cp:coreProperties>
</file>

<file path=docProps/thumbnail.jpeg>
</file>