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3" autoAdjust="0"/>
  </p:normalViewPr>
  <p:slideViewPr>
    <p:cSldViewPr snapToGrid="0">
      <p:cViewPr varScale="1">
        <p:scale>
          <a:sx n="46" d="100"/>
          <a:sy n="46" d="100"/>
        </p:scale>
        <p:origin x="60" y="12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881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797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291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720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2979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993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631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370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121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919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300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0166C-241B-40D2-A679-34EE42C193E1}" type="datetimeFigureOut">
              <a:rPr lang="pl-PL" smtClean="0"/>
              <a:t>2016-11-17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2CD3D-037A-4F33-92B0-96FEA436C03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096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Prezentacja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pl-PL" dirty="0" smtClean="0"/>
              <a:t>Nauka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0630765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Panoramiczny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</vt:lpstr>
    </vt:vector>
  </TitlesOfParts>
  <Company>Edukacja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</dc:title>
  <dc:creator>uczen</dc:creator>
  <cp:lastModifiedBy>uczen</cp:lastModifiedBy>
  <cp:revision>1</cp:revision>
  <dcterms:created xsi:type="dcterms:W3CDTF">2016-11-17T07:13:24Z</dcterms:created>
  <dcterms:modified xsi:type="dcterms:W3CDTF">2016-11-17T07:13:42Z</dcterms:modified>
</cp:coreProperties>
</file>